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7A34"/>
    <a:srgbClr val="11C27E"/>
    <a:srgbClr val="10BBEE"/>
    <a:srgbClr val="38F18C"/>
    <a:srgbClr val="2FC5A2"/>
    <a:srgbClr val="52DDFF"/>
    <a:srgbClr val="60D7FF"/>
    <a:srgbClr val="A4F4FF"/>
    <a:srgbClr val="FE8D00"/>
    <a:srgbClr val="99FF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5"/>
    <p:restoredTop sz="94671"/>
  </p:normalViewPr>
  <p:slideViewPr>
    <p:cSldViewPr snapToGrid="0" snapToObjects="1">
      <p:cViewPr varScale="1">
        <p:scale>
          <a:sx n="104" d="100"/>
          <a:sy n="104" d="100"/>
        </p:scale>
        <p:origin x="52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43695-BE81-6342-9BD6-036733EDB374}" type="datetimeFigureOut">
              <a:rPr kumimoji="1" lang="ja-JP" altLang="en-US" smtClean="0"/>
              <a:t>2022/6/25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05F6-690C-4448-B211-45BF31E7C735}" type="slidenum">
              <a:rPr kumimoji="1" lang="ja-JP" altLang="en-US" smtClean="0"/>
              <a:t>‹#›</a:t>
            </a:fld>
            <a:endParaRPr kumimoji="1" lang="ja-JP" altLang="en-US"/>
          </a:p>
        </p:txBody>
      </p:sp>
    </p:spTree>
    <p:extLst>
      <p:ext uri="{BB962C8B-B14F-4D97-AF65-F5344CB8AC3E}">
        <p14:creationId xmlns:p14="http://schemas.microsoft.com/office/powerpoint/2010/main" val="1559307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BB05F6-690C-4448-B211-45BF31E7C735}" type="slidenum">
              <a:rPr kumimoji="1" lang="ja-JP" altLang="en-US" smtClean="0"/>
              <a:t>1</a:t>
            </a:fld>
            <a:endParaRPr kumimoji="1" lang="ja-JP" altLang="en-US"/>
          </a:p>
        </p:txBody>
      </p:sp>
    </p:spTree>
    <p:extLst>
      <p:ext uri="{BB962C8B-B14F-4D97-AF65-F5344CB8AC3E}">
        <p14:creationId xmlns:p14="http://schemas.microsoft.com/office/powerpoint/2010/main" val="67684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287FF-8961-CB4E-8772-1D37428DAC9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F66304-F057-E843-9527-BC98DE7BE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37C0C42-DB67-5B43-8EA5-2F123D24F8B7}"/>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7E3459B4-54D2-DF46-9A52-3656F9611F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11E1A6-422D-6F42-AE7E-7B7ED17574DE}"/>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4110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5A044F-C2FC-B84A-9DE4-8D25112497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1C92B5-A66A-734B-A3BC-946C82D36A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56CEDD-666E-BD4E-AD95-5F6877416B1E}"/>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7F465EB5-B573-064E-9C8A-7931DA787D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514C6-B003-D944-A752-CACD85B34C60}"/>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095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7E0D64-53E7-AD44-81FE-FF381EA2F64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F5200B-44A0-6340-A499-9012162809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B213B-0735-0842-91D5-E3B5BB05E238}"/>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E4DC8AF2-39C6-5847-BD36-33A5756465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8D6797-0365-D74F-AA45-B9B3ADB8391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270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CEE7-FDA1-C449-ABF0-9FFA7339FA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5CA04C-EFE9-9740-A47C-A32BD6FEC2E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0EA8E0-5907-FF40-9AC6-482B0897E0FF}"/>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9EFA724C-9CF9-1149-85F0-C0C8794A32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DEB154-1856-1342-8D09-07DADB136EE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87914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555A-B76D-0A4E-B628-436B8063A43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E3120-1013-0C41-9801-BE69F853E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C7E7A51-F86B-F743-A1D3-1B45250C7CD1}"/>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6B010686-8F28-9649-82AC-4011F9D8B2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6C3361-BCF3-284D-A095-6376657B1EAC}"/>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734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E68AC-578E-B740-AFB6-5707142088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255A67-DDDD-B440-B48B-BF72D298FA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61797F-31B8-8C48-B4DE-887891FA473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77E4A4-CD48-2043-9705-09F5440F21E9}"/>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6" name="フッター プレースホルダー 5">
            <a:extLst>
              <a:ext uri="{FF2B5EF4-FFF2-40B4-BE49-F238E27FC236}">
                <a16:creationId xmlns:a16="http://schemas.microsoft.com/office/drawing/2014/main" id="{589251B6-0961-514E-A054-09B4B8EA12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B7E11C-C232-864C-851D-8D65EE047FB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8704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1511D-E66A-6F46-94E4-3323050B32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A47165-0778-6E4B-A3D0-5EB3F5875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2F9448-D996-B443-A0F3-4C1B5C16582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78BCCC-5EB2-0C4F-BF51-1E497925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409848-7CEA-6141-97B0-BE71DB4A8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9B7850-8915-8242-A440-EE1FE7C7739F}"/>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8" name="フッター プレースホルダー 7">
            <a:extLst>
              <a:ext uri="{FF2B5EF4-FFF2-40B4-BE49-F238E27FC236}">
                <a16:creationId xmlns:a16="http://schemas.microsoft.com/office/drawing/2014/main" id="{7417EFAD-4741-A446-8859-78AC7DB43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FF214-2E53-624D-9673-6E6D740DD69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9450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C790-D740-B145-BA5C-9A50480205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9C2882-9E6B-A648-A14B-C22D65D3E925}"/>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4" name="フッター プレースホルダー 3">
            <a:extLst>
              <a:ext uri="{FF2B5EF4-FFF2-40B4-BE49-F238E27FC236}">
                <a16:creationId xmlns:a16="http://schemas.microsoft.com/office/drawing/2014/main" id="{1F6E8262-2738-9D4A-8437-55B2CDC2E4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F14D5-B7BC-9C4C-BA6E-CC6D5342ED2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1601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C7530-A66F-C845-BF96-852255A5A97A}"/>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3" name="フッター プレースホルダー 2">
            <a:extLst>
              <a:ext uri="{FF2B5EF4-FFF2-40B4-BE49-F238E27FC236}">
                <a16:creationId xmlns:a16="http://schemas.microsoft.com/office/drawing/2014/main" id="{D7904337-6DEE-5C41-B6B6-C44E10F5F9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748308-9C23-4C45-BE20-BAA23F06834A}"/>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45064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7AD9E-5115-3347-8944-660BA25C17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4E7585-4EDC-1648-B55E-7B8F8EF38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15ABAE-1F53-8844-BBFF-0C4651F7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6122DA-D9BC-6B4A-8DCE-FD7550787723}"/>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6" name="フッター プレースホルダー 5">
            <a:extLst>
              <a:ext uri="{FF2B5EF4-FFF2-40B4-BE49-F238E27FC236}">
                <a16:creationId xmlns:a16="http://schemas.microsoft.com/office/drawing/2014/main" id="{3BBC585C-13B4-7845-8706-8CA88F14C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BBA351-35F9-8E43-A096-75A5476CD0D3}"/>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5543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08DBF-73E4-DD46-ADCF-10DB410322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D13AAC-A02D-C045-8728-34B99D65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045009-931A-6A43-AB29-265BFFC14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7D4F27-0068-AE45-9F06-F9CCC5B2C7AF}"/>
              </a:ext>
            </a:extLst>
          </p:cNvPr>
          <p:cNvSpPr>
            <a:spLocks noGrp="1"/>
          </p:cNvSpPr>
          <p:nvPr>
            <p:ph type="dt" sz="half" idx="10"/>
          </p:nvPr>
        </p:nvSpPr>
        <p:spPr/>
        <p:txBody>
          <a:bodyPr/>
          <a:lstStyle/>
          <a:p>
            <a:fld id="{BEA4188D-7DD9-3F40-A9B1-1A50E77FC49B}" type="datetimeFigureOut">
              <a:rPr kumimoji="1" lang="ja-JP" altLang="en-US" smtClean="0"/>
              <a:t>2022/6/25</a:t>
            </a:fld>
            <a:endParaRPr kumimoji="1" lang="ja-JP" altLang="en-US"/>
          </a:p>
        </p:txBody>
      </p:sp>
      <p:sp>
        <p:nvSpPr>
          <p:cNvPr id="6" name="フッター プレースホルダー 5">
            <a:extLst>
              <a:ext uri="{FF2B5EF4-FFF2-40B4-BE49-F238E27FC236}">
                <a16:creationId xmlns:a16="http://schemas.microsoft.com/office/drawing/2014/main" id="{624C028A-C45E-E845-9210-691D6A012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FC434-3F5F-C144-843D-BAC5183966C8}"/>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2439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2565BF-1AB5-2E42-84B5-175E19BAA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6AEBDB-6BF4-4B47-B4C7-D9A88FEA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2853A3-5317-AF48-A78E-9180B2167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4188D-7DD9-3F40-A9B1-1A50E77FC49B}"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1BCCD2E0-28C2-C647-9224-72DE3D379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368F62-978A-7E4F-A3C0-5CE10F8B93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288674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B00B2D65-1285-994C-AAE5-22D7BB3FD9F7}"/>
              </a:ext>
            </a:extLst>
          </p:cNvPr>
          <p:cNvCxnSpPr>
            <a:cxnSpLocks/>
          </p:cNvCxnSpPr>
          <p:nvPr/>
        </p:nvCxnSpPr>
        <p:spPr>
          <a:xfrm flipV="1">
            <a:off x="0" y="49428"/>
            <a:ext cx="12054476" cy="6"/>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1D9FD622-0148-8744-92AF-898D98D64AC1}"/>
              </a:ext>
            </a:extLst>
          </p:cNvPr>
          <p:cNvSpPr/>
          <p:nvPr/>
        </p:nvSpPr>
        <p:spPr>
          <a:xfrm>
            <a:off x="8817007" y="271848"/>
            <a:ext cx="3237469" cy="6425514"/>
          </a:xfrm>
          <a:prstGeom prst="rect">
            <a:avLst/>
          </a:prstGeom>
          <a:no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1">
                  <a:lumMod val="50000"/>
                </a:schemeClr>
              </a:solidFill>
              <a:latin typeface="Tsukushi A Round Gothic Regular" panose="02020400000000000000" pitchFamily="18" charset="-128"/>
              <a:ea typeface="Tsukushi A Round Gothic Regular" panose="02020400000000000000" pitchFamily="18" charset="-128"/>
            </a:endParaRPr>
          </a:p>
        </p:txBody>
      </p:sp>
      <p:sp>
        <p:nvSpPr>
          <p:cNvPr id="8" name="テキスト ボックス 7">
            <a:extLst>
              <a:ext uri="{FF2B5EF4-FFF2-40B4-BE49-F238E27FC236}">
                <a16:creationId xmlns:a16="http://schemas.microsoft.com/office/drawing/2014/main" id="{67DE7887-E618-CE48-988A-F9135D07A1EB}"/>
              </a:ext>
            </a:extLst>
          </p:cNvPr>
          <p:cNvSpPr txBox="1"/>
          <p:nvPr/>
        </p:nvSpPr>
        <p:spPr>
          <a:xfrm>
            <a:off x="423234" y="1023088"/>
            <a:ext cx="3106593" cy="276999"/>
          </a:xfrm>
          <a:prstGeom prst="rect">
            <a:avLst/>
          </a:prstGeom>
          <a:noFill/>
        </p:spPr>
        <p:txBody>
          <a:bodyPr wrap="square" rtlCol="0">
            <a:spAutoFit/>
          </a:bodyPr>
          <a:lstStyle/>
          <a:p>
            <a:r>
              <a:rPr kumimoji="1" lang="ja-JP" altLang="en-US" sz="1200" i="1" dirty="0">
                <a:solidFill>
                  <a:schemeClr val="accent5">
                    <a:lumMod val="75000"/>
                  </a:schemeClr>
                </a:solidFill>
                <a:latin typeface="Meiryo" panose="020B0604030504040204" pitchFamily="34" charset="-128"/>
                <a:ea typeface="Meiryo" panose="020B0604030504040204" pitchFamily="34" charset="-128"/>
                <a:cs typeface="ＤＦＰ教科書体W3"/>
              </a:rPr>
              <a:t>わたしたちはイエスさまと一緒に歩む</a:t>
            </a:r>
            <a:endParaRPr kumimoji="1" lang="en-US" altLang="ja-JP" sz="1200" i="1" dirty="0">
              <a:solidFill>
                <a:schemeClr val="accent5">
                  <a:lumMod val="75000"/>
                </a:schemeClr>
              </a:solidFill>
              <a:latin typeface="Meiryo" panose="020B0604030504040204" pitchFamily="34" charset="-128"/>
              <a:ea typeface="Meiryo" panose="020B0604030504040204" pitchFamily="34" charset="-128"/>
              <a:cs typeface="ＤＦＰ教科書体W3"/>
            </a:endParaRPr>
          </a:p>
        </p:txBody>
      </p:sp>
      <p:sp>
        <p:nvSpPr>
          <p:cNvPr id="9" name="テキスト ボックス 8">
            <a:extLst>
              <a:ext uri="{FF2B5EF4-FFF2-40B4-BE49-F238E27FC236}">
                <a16:creationId xmlns:a16="http://schemas.microsoft.com/office/drawing/2014/main" id="{B252AD38-9412-6643-8FDD-6C775636B8D3}"/>
              </a:ext>
            </a:extLst>
          </p:cNvPr>
          <p:cNvSpPr txBox="1"/>
          <p:nvPr/>
        </p:nvSpPr>
        <p:spPr>
          <a:xfrm>
            <a:off x="4893277" y="128661"/>
            <a:ext cx="3825886" cy="1096903"/>
          </a:xfrm>
          <a:prstGeom prst="rect">
            <a:avLst/>
          </a:prstGeom>
          <a:noFill/>
          <a:ln w="38100">
            <a:solidFill>
              <a:srgbClr val="FFC000"/>
            </a:solidFill>
          </a:ln>
        </p:spPr>
        <p:txBody>
          <a:bodyPr wrap="square" rtlCol="0">
            <a:spAutoFit/>
          </a:bodyPr>
          <a:lstStyle/>
          <a:p>
            <a:pPr algn="r">
              <a:lnSpc>
                <a:spcPts val="1980"/>
              </a:lnSpc>
            </a:pPr>
            <a:r>
              <a:rPr lang="ja-JP" altLang="en-US" sz="1400"/>
              <a:t>あなたがたは、以前には暗闇でしたが、</a:t>
            </a:r>
            <a:endParaRPr lang="en-US" altLang="ja-JP" sz="1400" dirty="0"/>
          </a:p>
          <a:p>
            <a:pPr algn="r">
              <a:lnSpc>
                <a:spcPts val="1980"/>
              </a:lnSpc>
            </a:pPr>
            <a:r>
              <a:rPr lang="ja-JP" altLang="en-US" sz="1400"/>
              <a:t>今は主に結ばれて、光となっています。</a:t>
            </a:r>
            <a:endParaRPr lang="en-US" altLang="ja-JP" sz="1400" dirty="0"/>
          </a:p>
          <a:p>
            <a:pPr algn="r">
              <a:lnSpc>
                <a:spcPts val="1980"/>
              </a:lnSpc>
            </a:pPr>
            <a:r>
              <a:rPr lang="ja-JP" altLang="en-US" sz="1400"/>
              <a:t>光の子として歩みなさい。</a:t>
            </a:r>
            <a:endParaRPr lang="en-US" altLang="ja-JP" sz="1400" dirty="0"/>
          </a:p>
          <a:p>
            <a:pPr algn="r">
              <a:lnSpc>
                <a:spcPts val="1980"/>
              </a:lnSpc>
            </a:pPr>
            <a:r>
              <a:rPr lang="ja-JP" altLang="en-US" sz="1200" b="1">
                <a:solidFill>
                  <a:schemeClr val="accent2">
                    <a:lumMod val="75000"/>
                  </a:schemeClr>
                </a:solidFill>
                <a:latin typeface="+mj-ea"/>
                <a:ea typeface="+mj-ea"/>
              </a:rPr>
              <a:t>エフェソ信徒への手紙５章８節　</a:t>
            </a:r>
            <a:endParaRPr lang="en-US" altLang="ja-JP" sz="1200" b="1" dirty="0">
              <a:solidFill>
                <a:schemeClr val="accent2">
                  <a:lumMod val="75000"/>
                </a:schemeClr>
              </a:solidFill>
              <a:latin typeface="+mj-ea"/>
              <a:ea typeface="+mj-ea"/>
            </a:endParaRPr>
          </a:p>
        </p:txBody>
      </p:sp>
      <p:sp>
        <p:nvSpPr>
          <p:cNvPr id="10" name="テキスト ボックス 9">
            <a:extLst>
              <a:ext uri="{FF2B5EF4-FFF2-40B4-BE49-F238E27FC236}">
                <a16:creationId xmlns:a16="http://schemas.microsoft.com/office/drawing/2014/main" id="{BE5D3DA2-942C-CC46-9309-88FBAFFFC23A}"/>
              </a:ext>
            </a:extLst>
          </p:cNvPr>
          <p:cNvSpPr txBox="1"/>
          <p:nvPr/>
        </p:nvSpPr>
        <p:spPr>
          <a:xfrm>
            <a:off x="3439511" y="270646"/>
            <a:ext cx="1614404" cy="830997"/>
          </a:xfrm>
          <a:prstGeom prst="rect">
            <a:avLst/>
          </a:prstGeom>
          <a:noFill/>
        </p:spPr>
        <p:txBody>
          <a:bodyPr wrap="square" rtlCol="0">
            <a:spAutoFit/>
          </a:bodyPr>
          <a:lstStyle/>
          <a:p>
            <a:r>
              <a:rPr lang="en-US" altLang="ja-JP" sz="4800" b="1" dirty="0">
                <a:solidFill>
                  <a:srgbClr val="0070C0"/>
                </a:solidFill>
                <a:latin typeface="HGMaruGothicMPRO" panose="020F0600000000000000" pitchFamily="34" charset="-128"/>
                <a:ea typeface="HGMaruGothicMPRO" panose="020F0600000000000000" pitchFamily="34" charset="-128"/>
                <a:cs typeface="HGP創英角ｺﾞｼｯｸUB"/>
              </a:rPr>
              <a:t>7</a:t>
            </a:r>
            <a:r>
              <a:rPr lang="ja-JP" altLang="en-US" sz="4800" b="1">
                <a:solidFill>
                  <a:srgbClr val="0070C0"/>
                </a:solidFill>
                <a:latin typeface="HGMaruGothicMPRO" panose="020F0600000000000000" pitchFamily="34" charset="-128"/>
                <a:ea typeface="HGMaruGothicMPRO" panose="020F0600000000000000" pitchFamily="34" charset="-128"/>
                <a:cs typeface="HGP創英角ｺﾞｼｯｸUB"/>
              </a:rPr>
              <a:t>月</a:t>
            </a:r>
            <a:endParaRPr kumimoji="1" lang="ja-JP" altLang="en-US" sz="4800" b="1" dirty="0">
              <a:solidFill>
                <a:srgbClr val="0070C0"/>
              </a:solidFill>
              <a:latin typeface="HGMaruGothicMPRO" panose="020F0600000000000000" pitchFamily="34" charset="-128"/>
              <a:ea typeface="HGMaruGothicMPRO" panose="020F0600000000000000" pitchFamily="34" charset="-128"/>
              <a:cs typeface="HGP創英角ｺﾞｼｯｸUB"/>
            </a:endParaRPr>
          </a:p>
        </p:txBody>
      </p:sp>
      <p:cxnSp>
        <p:nvCxnSpPr>
          <p:cNvPr id="14" name="直線コネクタ 13">
            <a:extLst>
              <a:ext uri="{FF2B5EF4-FFF2-40B4-BE49-F238E27FC236}">
                <a16:creationId xmlns:a16="http://schemas.microsoft.com/office/drawing/2014/main" id="{8B97142C-4967-644D-AA75-8840AF627B01}"/>
              </a:ext>
            </a:extLst>
          </p:cNvPr>
          <p:cNvCxnSpPr>
            <a:cxnSpLocks/>
          </p:cNvCxnSpPr>
          <p:nvPr/>
        </p:nvCxnSpPr>
        <p:spPr>
          <a:xfrm>
            <a:off x="0" y="6787978"/>
            <a:ext cx="12054476" cy="0"/>
          </a:xfrm>
          <a:prstGeom prst="line">
            <a:avLst/>
          </a:prstGeom>
          <a:ln w="76200">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TextBox 5">
            <a:extLst>
              <a:ext uri="{FF2B5EF4-FFF2-40B4-BE49-F238E27FC236}">
                <a16:creationId xmlns:a16="http://schemas.microsoft.com/office/drawing/2014/main" id="{AD448F3B-91A7-204A-8C83-12BD91308667}"/>
              </a:ext>
            </a:extLst>
          </p:cNvPr>
          <p:cNvSpPr txBox="1"/>
          <p:nvPr/>
        </p:nvSpPr>
        <p:spPr>
          <a:xfrm>
            <a:off x="8817006" y="270646"/>
            <a:ext cx="3239069" cy="338554"/>
          </a:xfrm>
          <a:prstGeom prst="rect">
            <a:avLst/>
          </a:prstGeom>
          <a:solidFill>
            <a:srgbClr val="237A34"/>
          </a:solidFill>
          <a:ln>
            <a:noFill/>
          </a:ln>
        </p:spPr>
        <p:txBody>
          <a:bodyPr wrap="square" rtlCol="0">
            <a:spAutoFit/>
          </a:bodyPr>
          <a:lstStyle/>
          <a:p>
            <a:pPr algn="ctr"/>
            <a:r>
              <a:rPr lang="en-US" altLang="ja-JP" sz="1600" b="1" i="1" dirty="0">
                <a:solidFill>
                  <a:schemeClr val="bg1"/>
                </a:solidFill>
                <a:latin typeface="Meiryo" panose="020B0604030504040204" pitchFamily="34" charset="-128"/>
                <a:ea typeface="Meiryo" panose="020B0604030504040204" pitchFamily="34" charset="-128"/>
                <a:cs typeface="メイリオ"/>
              </a:rPr>
              <a:t>7</a:t>
            </a:r>
            <a:r>
              <a:rPr lang="ja-JP" altLang="en-US" sz="1600" b="1" i="1">
                <a:solidFill>
                  <a:schemeClr val="bg1"/>
                </a:solidFill>
                <a:latin typeface="Meiryo" panose="020B0604030504040204" pitchFamily="34" charset="-128"/>
                <a:ea typeface="Meiryo" panose="020B0604030504040204" pitchFamily="34" charset="-128"/>
                <a:cs typeface="メイリオ"/>
              </a:rPr>
              <a:t>月の祈り</a:t>
            </a:r>
            <a:endParaRPr lang="en-US" altLang="ja-JP" sz="1600" b="1" i="1" dirty="0">
              <a:solidFill>
                <a:schemeClr val="bg1"/>
              </a:solidFill>
              <a:latin typeface="Meiryo" panose="020B0604030504040204" pitchFamily="34" charset="-128"/>
              <a:ea typeface="Meiryo" panose="020B0604030504040204" pitchFamily="34" charset="-128"/>
              <a:cs typeface="メイリオ"/>
            </a:endParaRPr>
          </a:p>
        </p:txBody>
      </p:sp>
      <p:sp>
        <p:nvSpPr>
          <p:cNvPr id="7" name="テキスト ボックス 6">
            <a:extLst>
              <a:ext uri="{FF2B5EF4-FFF2-40B4-BE49-F238E27FC236}">
                <a16:creationId xmlns:a16="http://schemas.microsoft.com/office/drawing/2014/main" id="{EE8D4BE8-543D-F546-83A4-2D0B47AF848F}"/>
              </a:ext>
            </a:extLst>
          </p:cNvPr>
          <p:cNvSpPr txBox="1"/>
          <p:nvPr/>
        </p:nvSpPr>
        <p:spPr>
          <a:xfrm>
            <a:off x="444130" y="210062"/>
            <a:ext cx="3020765" cy="1015663"/>
          </a:xfrm>
          <a:prstGeom prst="rect">
            <a:avLst/>
          </a:prstGeom>
          <a:noFill/>
        </p:spPr>
        <p:txBody>
          <a:bodyPr wrap="square" rtlCol="0">
            <a:spAutoFit/>
          </a:bodyPr>
          <a:lstStyle/>
          <a:p>
            <a:r>
              <a:rPr lang="en-US" altLang="ja-JP" sz="6000" b="1" dirty="0" err="1">
                <a:solidFill>
                  <a:srgbClr val="10BBEE"/>
                </a:solidFill>
                <a:latin typeface="Cooper Black"/>
                <a:ea typeface="ヒラギノ明朝 Pro W3"/>
                <a:cs typeface="Cooper Black"/>
              </a:rPr>
              <a:t>F</a:t>
            </a:r>
            <a:r>
              <a:rPr lang="en-US" altLang="ja-JP" sz="4000" dirty="0" err="1">
                <a:solidFill>
                  <a:srgbClr val="10BBEE"/>
                </a:solidFill>
                <a:latin typeface="Cooper Black"/>
                <a:ea typeface="ヒラギノ明朝 Pro W3"/>
                <a:cs typeface="Cooper Black"/>
              </a:rPr>
              <a:t>oot</a:t>
            </a:r>
            <a:r>
              <a:rPr lang="en-US" altLang="ja-JP" sz="4400" dirty="0" err="1">
                <a:solidFill>
                  <a:srgbClr val="10BBEE"/>
                </a:solidFill>
                <a:latin typeface="Cooper Black"/>
                <a:ea typeface="ヒラギノ明朝 Pro W3"/>
                <a:cs typeface="Cooper Black"/>
              </a:rPr>
              <a:t>P</a:t>
            </a:r>
            <a:r>
              <a:rPr lang="en-US" altLang="ja-JP" sz="4000" dirty="0" err="1">
                <a:solidFill>
                  <a:srgbClr val="10BBEE"/>
                </a:solidFill>
                <a:latin typeface="Cooper Black"/>
                <a:ea typeface="ヒラギノ明朝 Pro W3"/>
                <a:cs typeface="Cooper Black"/>
              </a:rPr>
              <a:t>rint</a:t>
            </a:r>
            <a:r>
              <a:rPr lang="ja-JP" altLang="en-US" sz="3200" dirty="0">
                <a:solidFill>
                  <a:srgbClr val="10BBEE"/>
                </a:solidFill>
                <a:latin typeface="Cooper Black"/>
                <a:ea typeface="ヒラギノ明朝 Pro W3"/>
                <a:cs typeface="Cooper Black"/>
              </a:rPr>
              <a:t>　</a:t>
            </a:r>
          </a:p>
        </p:txBody>
      </p:sp>
      <p:sp>
        <p:nvSpPr>
          <p:cNvPr id="15" name="テキスト ボックス 14">
            <a:extLst>
              <a:ext uri="{FF2B5EF4-FFF2-40B4-BE49-F238E27FC236}">
                <a16:creationId xmlns:a16="http://schemas.microsoft.com/office/drawing/2014/main" id="{D0F714AC-E6C9-6154-524D-6FD744C8028F}"/>
              </a:ext>
            </a:extLst>
          </p:cNvPr>
          <p:cNvSpPr txBox="1"/>
          <p:nvPr/>
        </p:nvSpPr>
        <p:spPr>
          <a:xfrm>
            <a:off x="8871877" y="699816"/>
            <a:ext cx="3145254" cy="5693866"/>
          </a:xfrm>
          <a:prstGeom prst="rect">
            <a:avLst/>
          </a:prstGeom>
          <a:noFill/>
        </p:spPr>
        <p:txBody>
          <a:bodyPr wrap="square" rtlCol="0">
            <a:spAutoFit/>
          </a:bodyPr>
          <a:lstStyle/>
          <a:p>
            <a:r>
              <a:rPr kumimoji="1" lang="ja-JP" altLang="en-US" sz="1400" b="1" u="sng">
                <a:solidFill>
                  <a:srgbClr val="11C27E"/>
                </a:solidFill>
                <a:latin typeface="Meiryo" panose="020B0604030504040204" pitchFamily="34" charset="-128"/>
                <a:ea typeface="Meiryo" panose="020B0604030504040204" pitchFamily="34" charset="-128"/>
              </a:rPr>
              <a:t>青年部</a:t>
            </a:r>
            <a:r>
              <a:rPr lang="ja-JP" altLang="en-US" sz="1400" b="1" u="sng">
                <a:solidFill>
                  <a:srgbClr val="11C27E"/>
                </a:solidFill>
                <a:latin typeface="Meiryo" panose="020B0604030504040204" pitchFamily="34" charset="-128"/>
                <a:ea typeface="Meiryo" panose="020B0604030504040204" pitchFamily="34" charset="-128"/>
              </a:rPr>
              <a:t>：</a:t>
            </a:r>
            <a:endParaRPr lang="en-US" altLang="ja-JP" sz="1400" b="1" u="sng" dirty="0">
              <a:solidFill>
                <a:srgbClr val="11C27E"/>
              </a:solidFill>
              <a:latin typeface="Meiryo" panose="020B0604030504040204" pitchFamily="34" charset="-128"/>
              <a:ea typeface="Meiryo" panose="020B0604030504040204" pitchFamily="34" charset="-128"/>
            </a:endParaRPr>
          </a:p>
          <a:p>
            <a:r>
              <a:rPr lang="ja-JP" altLang="en-US" sz="1400">
                <a:solidFill>
                  <a:srgbClr val="11C27E"/>
                </a:solidFill>
                <a:latin typeface="Meiryo" panose="020B0604030504040204" pitchFamily="34" charset="-128"/>
                <a:ea typeface="Meiryo" panose="020B0604030504040204" pitchFamily="34" charset="-128"/>
              </a:rPr>
              <a:t>リトリートを通して互いの信仰が励まされ、それぞれの信仰生活が生き生きとされますように。</a:t>
            </a:r>
            <a:endParaRPr lang="en-US" altLang="ja-JP" sz="1400" dirty="0">
              <a:solidFill>
                <a:srgbClr val="11C27E"/>
              </a:solidFill>
              <a:latin typeface="Meiryo" panose="020B0604030504040204" pitchFamily="34" charset="-128"/>
              <a:ea typeface="Meiryo" panose="020B0604030504040204" pitchFamily="34" charset="-128"/>
            </a:endParaRPr>
          </a:p>
          <a:p>
            <a:endParaRPr lang="en-US" altLang="ja-JP" sz="1400" b="1" u="sng" dirty="0">
              <a:solidFill>
                <a:srgbClr val="11C27E"/>
              </a:solidFill>
              <a:latin typeface="Meiryo" panose="020B0604030504040204" pitchFamily="34" charset="-128"/>
              <a:ea typeface="Meiryo" panose="020B0604030504040204" pitchFamily="34" charset="-128"/>
            </a:endParaRPr>
          </a:p>
          <a:p>
            <a:r>
              <a:rPr kumimoji="1" lang="ja-JP" altLang="en-US" sz="1400" b="1" u="sng">
                <a:solidFill>
                  <a:srgbClr val="11C27E"/>
                </a:solidFill>
                <a:latin typeface="Meiryo" panose="020B0604030504040204" pitchFamily="34" charset="-128"/>
                <a:ea typeface="Meiryo" panose="020B0604030504040204" pitchFamily="34" charset="-128"/>
              </a:rPr>
              <a:t>男女宣教会</a:t>
            </a:r>
            <a:r>
              <a:rPr lang="ja-JP" altLang="en-US" sz="1400" b="1" u="sng">
                <a:solidFill>
                  <a:srgbClr val="11C27E"/>
                </a:solidFill>
                <a:latin typeface="Meiryo" panose="020B0604030504040204" pitchFamily="34" charset="-128"/>
                <a:ea typeface="Meiryo" panose="020B0604030504040204" pitchFamily="34" charset="-128"/>
              </a:rPr>
              <a:t>：</a:t>
            </a:r>
            <a:endParaRPr lang="en-US" altLang="ja-JP" sz="1400" b="1" u="sng" dirty="0">
              <a:solidFill>
                <a:srgbClr val="11C27E"/>
              </a:solidFill>
              <a:latin typeface="Meiryo" panose="020B0604030504040204" pitchFamily="34" charset="-128"/>
              <a:ea typeface="Meiryo" panose="020B0604030504040204" pitchFamily="34" charset="-128"/>
            </a:endParaRPr>
          </a:p>
          <a:p>
            <a:r>
              <a:rPr lang="ja-JP" altLang="en-US" sz="1400">
                <a:solidFill>
                  <a:srgbClr val="11C27E"/>
                </a:solidFill>
                <a:latin typeface="Meiryo" panose="020B0604030504040204" pitchFamily="34" charset="-128"/>
                <a:ea typeface="Meiryo" panose="020B0604030504040204" pitchFamily="34" charset="-128"/>
              </a:rPr>
              <a:t>ご家族の中で、また隣人で病気や怪我で苦しんでいる方々の癒しのために。</a:t>
            </a:r>
            <a:endParaRPr lang="en-US" altLang="ja-JP" sz="1400" dirty="0">
              <a:solidFill>
                <a:srgbClr val="11C27E"/>
              </a:solidFill>
              <a:latin typeface="Meiryo" panose="020B0604030504040204" pitchFamily="34" charset="-128"/>
              <a:ea typeface="Meiryo" panose="020B0604030504040204" pitchFamily="34" charset="-128"/>
            </a:endParaRPr>
          </a:p>
          <a:p>
            <a:r>
              <a:rPr lang="ja-JP" altLang="en-US" sz="1400" b="1" u="sng">
                <a:solidFill>
                  <a:srgbClr val="11C27E"/>
                </a:solidFill>
                <a:latin typeface="Meiryo" panose="020B0604030504040204" pitchFamily="34" charset="-128"/>
                <a:ea typeface="Meiryo" panose="020B0604030504040204" pitchFamily="34" charset="-128"/>
              </a:rPr>
              <a:t>日曜学校：</a:t>
            </a:r>
            <a:endParaRPr lang="en-US" altLang="ja-JP" sz="1400" b="1" u="sng" dirty="0">
              <a:solidFill>
                <a:srgbClr val="11C27E"/>
              </a:solidFill>
              <a:latin typeface="Meiryo" panose="020B0604030504040204" pitchFamily="34" charset="-128"/>
              <a:ea typeface="Meiryo" panose="020B0604030504040204" pitchFamily="34" charset="-128"/>
            </a:endParaRPr>
          </a:p>
          <a:p>
            <a:r>
              <a:rPr lang="en-US" altLang="ja-JP" sz="1400" dirty="0">
                <a:solidFill>
                  <a:srgbClr val="11C27E"/>
                </a:solidFill>
                <a:latin typeface="Meiryo" panose="020B0604030504040204" pitchFamily="34" charset="-128"/>
                <a:ea typeface="Meiryo" panose="020B0604030504040204" pitchFamily="34" charset="-128"/>
              </a:rPr>
              <a:t>7</a:t>
            </a:r>
            <a:r>
              <a:rPr lang="ja-JP" altLang="en-US" sz="1400">
                <a:solidFill>
                  <a:srgbClr val="11C27E"/>
                </a:solidFill>
                <a:latin typeface="Meiryo" panose="020B0604030504040204" pitchFamily="34" charset="-128"/>
                <a:ea typeface="Meiryo" panose="020B0604030504040204" pitchFamily="34" charset="-128"/>
              </a:rPr>
              <a:t>月のスマイルキッズ・中高等部のキャンプで安全が守られ恵みあふれるように。ラブリーキッズの建物での礼拝の上の再開のために。</a:t>
            </a:r>
            <a:endParaRPr lang="en-US" altLang="ja-JP" sz="1400" dirty="0">
              <a:solidFill>
                <a:srgbClr val="11C27E"/>
              </a:solidFill>
              <a:latin typeface="Meiryo" panose="020B0604030504040204" pitchFamily="34" charset="-128"/>
              <a:ea typeface="Meiryo" panose="020B0604030504040204" pitchFamily="34" charset="-128"/>
            </a:endParaRPr>
          </a:p>
          <a:p>
            <a:endParaRPr lang="en-US" altLang="ja-JP" sz="1400" dirty="0">
              <a:solidFill>
                <a:srgbClr val="11C27E"/>
              </a:solidFill>
              <a:latin typeface="Meiryo" panose="020B0604030504040204" pitchFamily="34" charset="-128"/>
              <a:ea typeface="Meiryo" panose="020B0604030504040204" pitchFamily="34" charset="-128"/>
            </a:endParaRPr>
          </a:p>
          <a:p>
            <a:r>
              <a:rPr lang="en-US" altLang="ja-JP" sz="1400" b="1" u="sng" dirty="0">
                <a:solidFill>
                  <a:srgbClr val="11C27E"/>
                </a:solidFill>
                <a:latin typeface="Meiryo" panose="020B0604030504040204" pitchFamily="34" charset="-128"/>
                <a:ea typeface="Meiryo" panose="020B0604030504040204" pitchFamily="34" charset="-128"/>
              </a:rPr>
              <a:t>English</a:t>
            </a:r>
            <a:r>
              <a:rPr lang="ja-JP" altLang="en-US" sz="1400" b="1" u="sng">
                <a:solidFill>
                  <a:srgbClr val="11C27E"/>
                </a:solidFill>
                <a:latin typeface="Meiryo" panose="020B0604030504040204" pitchFamily="34" charset="-128"/>
                <a:ea typeface="Meiryo" panose="020B0604030504040204" pitchFamily="34" charset="-128"/>
              </a:rPr>
              <a:t> </a:t>
            </a:r>
            <a:r>
              <a:rPr lang="en-US" altLang="ja-JP" sz="1400" b="1" u="sng" dirty="0">
                <a:solidFill>
                  <a:srgbClr val="11C27E"/>
                </a:solidFill>
                <a:latin typeface="Meiryo" panose="020B0604030504040204" pitchFamily="34" charset="-128"/>
                <a:ea typeface="Meiryo" panose="020B0604030504040204" pitchFamily="34" charset="-128"/>
              </a:rPr>
              <a:t>Ministry</a:t>
            </a:r>
            <a:r>
              <a:rPr lang="ja-JP" altLang="en-US" sz="1400" b="1" u="sng">
                <a:solidFill>
                  <a:srgbClr val="11C27E"/>
                </a:solidFill>
                <a:latin typeface="Meiryo" panose="020B0604030504040204" pitchFamily="34" charset="-128"/>
                <a:ea typeface="Meiryo" panose="020B0604030504040204" pitchFamily="34" charset="-128"/>
              </a:rPr>
              <a:t>：</a:t>
            </a:r>
            <a:endParaRPr lang="en-US" altLang="ja-JP" sz="1400" b="1" u="sng" dirty="0">
              <a:solidFill>
                <a:srgbClr val="11C27E"/>
              </a:solidFill>
              <a:latin typeface="Meiryo" panose="020B0604030504040204" pitchFamily="34" charset="-128"/>
              <a:ea typeface="Meiryo" panose="020B0604030504040204" pitchFamily="34" charset="-128"/>
            </a:endParaRPr>
          </a:p>
          <a:p>
            <a:r>
              <a:rPr lang="ja-JP" altLang="en-US" sz="1400">
                <a:solidFill>
                  <a:srgbClr val="11C27E"/>
                </a:solidFill>
                <a:latin typeface="Meiryo" panose="020B0604030504040204" pitchFamily="34" charset="-128"/>
                <a:ea typeface="Meiryo" panose="020B0604030504040204" pitchFamily="34" charset="-128"/>
              </a:rPr>
              <a:t>御言葉と祈りの恵みで満たされて毎日過ごせるように。母国の家族が元気に過ごせるように。</a:t>
            </a:r>
            <a:endParaRPr lang="en-US" altLang="ja-JP" sz="1400" dirty="0">
              <a:solidFill>
                <a:srgbClr val="11C27E"/>
              </a:solidFill>
              <a:latin typeface="Meiryo" panose="020B0604030504040204" pitchFamily="34" charset="-128"/>
              <a:ea typeface="Meiryo" panose="020B0604030504040204" pitchFamily="34" charset="-128"/>
            </a:endParaRPr>
          </a:p>
          <a:p>
            <a:endParaRPr lang="en-US" altLang="ja-JP" sz="1400" dirty="0">
              <a:solidFill>
                <a:srgbClr val="11C27E"/>
              </a:solidFill>
              <a:latin typeface="Meiryo" panose="020B0604030504040204" pitchFamily="34" charset="-128"/>
              <a:ea typeface="Meiryo" panose="020B0604030504040204" pitchFamily="34" charset="-128"/>
            </a:endParaRPr>
          </a:p>
          <a:p>
            <a:r>
              <a:rPr kumimoji="1" lang="ja-JP" altLang="en-US" sz="1400" b="1" u="sng">
                <a:solidFill>
                  <a:srgbClr val="11C27E"/>
                </a:solidFill>
                <a:latin typeface="Meiryo" panose="020B0604030504040204" pitchFamily="34" charset="-128"/>
                <a:ea typeface="Meiryo" panose="020B0604030504040204" pitchFamily="34" charset="-128"/>
              </a:rPr>
              <a:t>ブレッシング部</a:t>
            </a:r>
            <a:r>
              <a:rPr lang="ja-JP" altLang="en-US" sz="1400" b="1" u="sng">
                <a:solidFill>
                  <a:srgbClr val="11C27E"/>
                </a:solidFill>
                <a:latin typeface="Meiryo" panose="020B0604030504040204" pitchFamily="34" charset="-128"/>
                <a:ea typeface="Meiryo" panose="020B0604030504040204" pitchFamily="34" charset="-128"/>
              </a:rPr>
              <a:t>：</a:t>
            </a:r>
            <a:endParaRPr lang="en-US" altLang="ja-JP" sz="1400" b="1" u="sng" dirty="0">
              <a:solidFill>
                <a:srgbClr val="11C27E"/>
              </a:solidFill>
              <a:latin typeface="Meiryo" panose="020B0604030504040204" pitchFamily="34" charset="-128"/>
              <a:ea typeface="Meiryo" panose="020B0604030504040204" pitchFamily="34" charset="-128"/>
            </a:endParaRPr>
          </a:p>
          <a:p>
            <a:r>
              <a:rPr lang="ja-JP" altLang="en-US" sz="1400">
                <a:solidFill>
                  <a:srgbClr val="11C27E"/>
                </a:solidFill>
                <a:latin typeface="Meiryo" panose="020B0604030504040204" pitchFamily="34" charset="-128"/>
                <a:ea typeface="Meiryo" panose="020B0604030504040204" pitchFamily="34" charset="-128"/>
              </a:rPr>
              <a:t>先生達、奉仕者達が聖霊で満たされるように。オンラインで参加してる学生が、徐々に対面礼拝に来れるように。学生やご家族の健康と救いのため。奉仕する先生の募集のため。</a:t>
            </a:r>
            <a:endParaRPr kumimoji="1" lang="en-US" altLang="ja-JP" sz="1400" dirty="0">
              <a:solidFill>
                <a:srgbClr val="11C27E"/>
              </a:solidFill>
              <a:latin typeface="Meiryo" panose="020B0604030504040204" pitchFamily="34" charset="-128"/>
              <a:ea typeface="Meiryo" panose="020B0604030504040204" pitchFamily="34" charset="-128"/>
            </a:endParaRPr>
          </a:p>
        </p:txBody>
      </p:sp>
      <p:pic>
        <p:nvPicPr>
          <p:cNvPr id="3" name="図 2">
            <a:extLst>
              <a:ext uri="{FF2B5EF4-FFF2-40B4-BE49-F238E27FC236}">
                <a16:creationId xmlns:a16="http://schemas.microsoft.com/office/drawing/2014/main" id="{10E8E3F0-D685-AD33-AD4D-E91AF35636B2}"/>
              </a:ext>
            </a:extLst>
          </p:cNvPr>
          <p:cNvPicPr>
            <a:picLocks noChangeAspect="1"/>
          </p:cNvPicPr>
          <p:nvPr/>
        </p:nvPicPr>
        <p:blipFill>
          <a:blip r:embed="rId3"/>
          <a:stretch>
            <a:fillRect/>
          </a:stretch>
        </p:blipFill>
        <p:spPr>
          <a:xfrm>
            <a:off x="89589" y="1367548"/>
            <a:ext cx="8629574" cy="5329813"/>
          </a:xfrm>
          <a:prstGeom prst="rect">
            <a:avLst/>
          </a:prstGeom>
        </p:spPr>
      </p:pic>
    </p:spTree>
    <p:extLst>
      <p:ext uri="{BB962C8B-B14F-4D97-AF65-F5344CB8AC3E}">
        <p14:creationId xmlns:p14="http://schemas.microsoft.com/office/powerpoint/2010/main" val="37835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31CF1EF-6506-9F45-BCF8-CF920540B491}"/>
              </a:ext>
            </a:extLst>
          </p:cNvPr>
          <p:cNvSpPr txBox="1"/>
          <p:nvPr/>
        </p:nvSpPr>
        <p:spPr>
          <a:xfrm>
            <a:off x="3087130" y="110389"/>
            <a:ext cx="5960076" cy="307777"/>
          </a:xfrm>
          <a:prstGeom prst="rect">
            <a:avLst/>
          </a:prstGeom>
          <a:solidFill>
            <a:srgbClr val="237A34"/>
          </a:solidFill>
        </p:spPr>
        <p:txBody>
          <a:bodyPr wrap="square" rtlCol="0">
            <a:spAutoFit/>
          </a:bodyPr>
          <a:lstStyle/>
          <a:p>
            <a:pPr algn="ctr"/>
            <a:r>
              <a:rPr lang="en-US" altLang="ja-JP" sz="1400" b="1" dirty="0">
                <a:solidFill>
                  <a:schemeClr val="bg1"/>
                </a:solidFill>
                <a:latin typeface="Meiryo" panose="020B0604030504040204" pitchFamily="34" charset="-128"/>
                <a:ea typeface="Meiryo" panose="020B0604030504040204" pitchFamily="34" charset="-128"/>
                <a:cs typeface="メイリオ"/>
              </a:rPr>
              <a:t>7</a:t>
            </a:r>
            <a:r>
              <a:rPr lang="ja-JP" altLang="en-US" sz="1400" b="1">
                <a:solidFill>
                  <a:schemeClr val="bg1"/>
                </a:solidFill>
                <a:latin typeface="Meiryo" panose="020B0604030504040204" pitchFamily="34" charset="-128"/>
                <a:ea typeface="Meiryo" panose="020B0604030504040204" pitchFamily="34" charset="-128"/>
                <a:cs typeface="メイリオ"/>
              </a:rPr>
              <a:t>月の兄弟教会の祈り</a:t>
            </a:r>
            <a:endParaRPr lang="en-US" altLang="ja-JP" sz="1400" b="1" dirty="0">
              <a:solidFill>
                <a:schemeClr val="bg1"/>
              </a:solidFill>
              <a:latin typeface="Meiryo" panose="020B0604030504040204" pitchFamily="34" charset="-128"/>
              <a:ea typeface="Meiryo" panose="020B0604030504040204" pitchFamily="34" charset="-128"/>
              <a:cs typeface="メイリオ"/>
            </a:endParaRPr>
          </a:p>
        </p:txBody>
      </p:sp>
      <p:sp>
        <p:nvSpPr>
          <p:cNvPr id="5" name="テキスト ボックス 4">
            <a:extLst>
              <a:ext uri="{FF2B5EF4-FFF2-40B4-BE49-F238E27FC236}">
                <a16:creationId xmlns:a16="http://schemas.microsoft.com/office/drawing/2014/main" id="{0776AECC-656F-6A4F-9CC3-8FBA07BA41FC}"/>
              </a:ext>
            </a:extLst>
          </p:cNvPr>
          <p:cNvSpPr txBox="1"/>
          <p:nvPr/>
        </p:nvSpPr>
        <p:spPr>
          <a:xfrm>
            <a:off x="58775" y="497397"/>
            <a:ext cx="12108511" cy="6186309"/>
          </a:xfrm>
          <a:prstGeom prst="rect">
            <a:avLst/>
          </a:prstGeom>
          <a:noFill/>
          <a:ln w="38100">
            <a:solidFill>
              <a:schemeClr val="accent6">
                <a:lumMod val="60000"/>
                <a:lumOff val="40000"/>
              </a:schemeClr>
            </a:solidFill>
          </a:ln>
        </p:spPr>
        <p:txBody>
          <a:bodyPr wrap="square" rtlCol="0">
            <a:spAutoFit/>
          </a:bodyPr>
          <a:lstStyle/>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kumimoji="1" lang="ja-JP" altLang="en-US">
              <a:ln>
                <a:solidFill>
                  <a:schemeClr val="accent3">
                    <a:lumMod val="60000"/>
                    <a:lumOff val="40000"/>
                  </a:schemeClr>
                </a:solidFill>
              </a:ln>
              <a:solidFill>
                <a:srgbClr val="FE8D00"/>
              </a:solidFill>
            </a:endParaRPr>
          </a:p>
        </p:txBody>
      </p:sp>
      <p:sp>
        <p:nvSpPr>
          <p:cNvPr id="7" name="テキスト ボックス 6">
            <a:extLst>
              <a:ext uri="{FF2B5EF4-FFF2-40B4-BE49-F238E27FC236}">
                <a16:creationId xmlns:a16="http://schemas.microsoft.com/office/drawing/2014/main" id="{58DCFB4A-0EB6-0943-AD29-D90A50CFC04E}"/>
              </a:ext>
            </a:extLst>
          </p:cNvPr>
          <p:cNvSpPr txBox="1"/>
          <p:nvPr/>
        </p:nvSpPr>
        <p:spPr>
          <a:xfrm>
            <a:off x="6067168" y="646712"/>
            <a:ext cx="6066057" cy="5078313"/>
          </a:xfrm>
          <a:prstGeom prst="rect">
            <a:avLst/>
          </a:prstGeom>
          <a:noFill/>
        </p:spPr>
        <p:txBody>
          <a:bodyPr wrap="square" rtlCol="0">
            <a:spAutoFit/>
          </a:bodyPr>
          <a:lstStyle/>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ヨハン浜松キリスト教会</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深川牧師・梓伝道師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深川牧師、梓伝道師が聖霊に満たされるように。チームワークが与えられ、御心に従って牧会するように。</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7</a:t>
            </a:r>
            <a:r>
              <a:rPr lang="ja-JP" altLang="en-US" sz="1200">
                <a:solidFill>
                  <a:schemeClr val="bg2">
                    <a:lumMod val="10000"/>
                  </a:schemeClr>
                </a:solidFill>
                <a:latin typeface="Meiryo" panose="020B0604030504040204" pitchFamily="34" charset="-128"/>
                <a:ea typeface="Meiryo" panose="020B0604030504040204" pitchFamily="34" charset="-128"/>
              </a:rPr>
              <a:t>月聖書通読月間を通して、生活の中で御言葉を体験するように。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教会メンバーの信仰の成長のために。信仰で進み出て、生活の場で神の栄光を表すように。個人聖書勉強が始まるように。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現在の洗礼クラスに参加している姉妹の恵みのために。持病（てんかん）の癒やしのために。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救われ、礼拝するものが起こされるように。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長期でオンライン礼拝をしているメンバーのために。</a:t>
            </a:r>
          </a:p>
          <a:p>
            <a:pPr marL="228600" indent="-228600">
              <a:buFont typeface="+mj-ea"/>
              <a:buAutoNum type="circleNumDbPlain" startAt="7"/>
            </a:pPr>
            <a:r>
              <a:rPr lang="en-US" altLang="ja-JP" sz="1200" dirty="0">
                <a:solidFill>
                  <a:schemeClr val="bg2">
                    <a:lumMod val="10000"/>
                  </a:schemeClr>
                </a:solidFill>
                <a:latin typeface="Meiryo" panose="020B0604030504040204" pitchFamily="34" charset="-128"/>
                <a:ea typeface="Meiryo" panose="020B0604030504040204" pitchFamily="34" charset="-128"/>
              </a:rPr>
              <a:t>7/18</a:t>
            </a:r>
            <a:r>
              <a:rPr lang="ja-JP" altLang="en-US" sz="1200">
                <a:solidFill>
                  <a:schemeClr val="bg2">
                    <a:lumMod val="10000"/>
                  </a:schemeClr>
                </a:solidFill>
                <a:latin typeface="Meiryo" panose="020B0604030504040204" pitchFamily="34" charset="-128"/>
                <a:ea typeface="Meiryo" panose="020B0604030504040204" pitchFamily="34" charset="-128"/>
              </a:rPr>
              <a:t>川遊びにつながっている魂、家庭が参加し、信頼関係ができるように。</a:t>
            </a: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三鷹栄光キリスト教会</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長谷川牧師・高牧師・洪伝道師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創立</a:t>
            </a:r>
            <a:r>
              <a:rPr lang="en-US" altLang="ja-JP" sz="1200" dirty="0">
                <a:solidFill>
                  <a:schemeClr val="bg2">
                    <a:lumMod val="10000"/>
                  </a:schemeClr>
                </a:solidFill>
                <a:latin typeface="Meiryo" panose="020B0604030504040204" pitchFamily="34" charset="-128"/>
                <a:ea typeface="Meiryo" panose="020B0604030504040204" pitchFamily="34" charset="-128"/>
              </a:rPr>
              <a:t>15</a:t>
            </a:r>
            <a:r>
              <a:rPr lang="ja-JP" altLang="en-US" sz="1200">
                <a:solidFill>
                  <a:schemeClr val="bg2">
                    <a:lumMod val="10000"/>
                  </a:schemeClr>
                </a:solidFill>
                <a:latin typeface="Meiryo" panose="020B0604030504040204" pitchFamily="34" charset="-128"/>
                <a:ea typeface="Meiryo" panose="020B0604030504040204" pitchFamily="34" charset="-128"/>
              </a:rPr>
              <a:t>周年礼拝</a:t>
            </a:r>
            <a:r>
              <a:rPr lang="en-US" altLang="ja-JP" sz="1200" dirty="0">
                <a:solidFill>
                  <a:schemeClr val="bg2">
                    <a:lumMod val="10000"/>
                  </a:schemeClr>
                </a:solidFill>
                <a:latin typeface="Meiryo" panose="020B0604030504040204" pitchFamily="34" charset="-128"/>
                <a:ea typeface="Meiryo" panose="020B0604030504040204" pitchFamily="34" charset="-128"/>
              </a:rPr>
              <a:t>(8/21)</a:t>
            </a:r>
            <a:r>
              <a:rPr lang="ja-JP" altLang="en-US" sz="1200">
                <a:solidFill>
                  <a:schemeClr val="bg2">
                    <a:lumMod val="10000"/>
                  </a:schemeClr>
                </a:solidFill>
                <a:latin typeface="Meiryo" panose="020B0604030504040204" pitchFamily="34" charset="-128"/>
                <a:ea typeface="Meiryo" panose="020B0604030504040204" pitchFamily="34" charset="-128"/>
              </a:rPr>
              <a:t>の準備が良くできますように。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軽井沢でのリトリート</a:t>
            </a:r>
            <a:r>
              <a:rPr lang="en-US" altLang="ja-JP" sz="1200" dirty="0">
                <a:solidFill>
                  <a:schemeClr val="bg2">
                    <a:lumMod val="10000"/>
                  </a:schemeClr>
                </a:solidFill>
                <a:latin typeface="Meiryo" panose="020B0604030504040204" pitchFamily="34" charset="-128"/>
                <a:ea typeface="Meiryo" panose="020B0604030504040204" pitchFamily="34" charset="-128"/>
              </a:rPr>
              <a:t>(7/17-21)</a:t>
            </a:r>
            <a:r>
              <a:rPr lang="ja-JP" altLang="en-US" sz="1200">
                <a:solidFill>
                  <a:schemeClr val="bg2">
                    <a:lumMod val="10000"/>
                  </a:schemeClr>
                </a:solidFill>
                <a:latin typeface="Meiryo" panose="020B0604030504040204" pitchFamily="34" charset="-128"/>
                <a:ea typeface="Meiryo" panose="020B0604030504040204" pitchFamily="34" charset="-128"/>
              </a:rPr>
              <a:t>に恵みがありますように。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新たな魂たちが教会に導かれる恵みがありますように。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使役者が聖霊に満たされ、神様の御旨をよく分別しますように。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endParaRPr lang="en-US" altLang="ja-JP" sz="1200" dirty="0">
              <a:latin typeface="Meiryo" panose="020B0604030504040204" pitchFamily="34" charset="-128"/>
              <a:ea typeface="Meiryo" panose="020B0604030504040204" pitchFamily="34" charset="-128"/>
            </a:endParaRPr>
          </a:p>
          <a:p>
            <a:r>
              <a:rPr lang="en-US" altLang="ja-JP" sz="1200" b="1" u="sng" dirty="0">
                <a:latin typeface="Meiryo" panose="020B0604030504040204" pitchFamily="34" charset="-128"/>
                <a:ea typeface="Meiryo" panose="020B0604030504040204" pitchFamily="34" charset="-128"/>
              </a:rPr>
              <a:t>【</a:t>
            </a:r>
            <a:r>
              <a:rPr lang="ja-JP" altLang="en-US" sz="1200" b="1" u="sng">
                <a:latin typeface="Meiryo" panose="020B0604030504040204" pitchFamily="34" charset="-128"/>
                <a:ea typeface="Meiryo" panose="020B0604030504040204" pitchFamily="34" charset="-128"/>
              </a:rPr>
              <a:t>厚木希望キリスト教会　</a:t>
            </a:r>
            <a:r>
              <a:rPr lang="en-US" altLang="ja-JP" sz="1200" b="1" u="sng" dirty="0">
                <a:latin typeface="Meiryo" panose="020B0604030504040204" pitchFamily="34" charset="-128"/>
                <a:ea typeface="Meiryo" panose="020B0604030504040204" pitchFamily="34" charset="-128"/>
              </a:rPr>
              <a:t>/</a:t>
            </a:r>
            <a:r>
              <a:rPr lang="ja-JP" altLang="en-US" sz="1200" b="1" u="sng">
                <a:latin typeface="Meiryo" panose="020B0604030504040204" pitchFamily="34" charset="-128"/>
                <a:ea typeface="Meiryo" panose="020B0604030504040204" pitchFamily="34" charset="-128"/>
              </a:rPr>
              <a:t>吉村牧師・和代伝道師</a:t>
            </a:r>
            <a:r>
              <a:rPr lang="en-US" altLang="ja-JP" sz="1200" b="1" u="sng" dirty="0">
                <a:latin typeface="Meiryo" panose="020B0604030504040204" pitchFamily="34" charset="-128"/>
                <a:ea typeface="Meiryo" panose="020B0604030504040204" pitchFamily="34" charset="-128"/>
              </a:rPr>
              <a:t>】</a:t>
            </a:r>
          </a:p>
          <a:p>
            <a:pPr marL="228600" indent="-228600">
              <a:buFont typeface="+mj-lt"/>
              <a:buAutoNum type="arabicPeriod"/>
            </a:pPr>
            <a:r>
              <a:rPr lang="ja-JP" altLang="en-US" sz="1200">
                <a:latin typeface="Meiryo" panose="020B0604030504040204" pitchFamily="34" charset="-128"/>
                <a:ea typeface="Meiryo" panose="020B0604030504040204" pitchFamily="34" charset="-128"/>
              </a:rPr>
              <a:t>主なる神様の創造の秩序の素晴らしさを体験していけるように。</a:t>
            </a:r>
          </a:p>
          <a:p>
            <a:pPr marL="228600" indent="-228600">
              <a:buFont typeface="+mj-lt"/>
              <a:buAutoNum type="arabicPeriod"/>
            </a:pPr>
            <a:r>
              <a:rPr lang="ja-JP" altLang="en-US" sz="1200">
                <a:latin typeface="Meiryo" panose="020B0604030504040204" pitchFamily="34" charset="-128"/>
                <a:ea typeface="Meiryo" panose="020B0604030504040204" pitchFamily="34" charset="-128"/>
              </a:rPr>
              <a:t>教会共同体が「祝福の源」というビジョンの一致の中で、それぞれ主と共に過ごせるように。</a:t>
            </a:r>
          </a:p>
          <a:p>
            <a:pPr marL="228600" indent="-228600">
              <a:buFont typeface="+mj-lt"/>
              <a:buAutoNum type="arabicPeriod"/>
            </a:pPr>
            <a:r>
              <a:rPr lang="ja-JP" altLang="en-US" sz="1200">
                <a:latin typeface="Meiryo" panose="020B0604030504040204" pitchFamily="34" charset="-128"/>
                <a:ea typeface="Meiryo" panose="020B0604030504040204" pitchFamily="34" charset="-128"/>
              </a:rPr>
              <a:t>続けて地域に福音のイエス様を伝えるアイディアと実行力が与えられるように。</a:t>
            </a:r>
            <a:endParaRPr lang="en-US" altLang="ja-JP" sz="1200" dirty="0">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dirty="0">
              <a:solidFill>
                <a:schemeClr val="bg2">
                  <a:lumMod val="10000"/>
                </a:schemeClr>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CBE2151D-33A6-7642-A28E-3049CDE2BA34}"/>
              </a:ext>
            </a:extLst>
          </p:cNvPr>
          <p:cNvSpPr txBox="1"/>
          <p:nvPr/>
        </p:nvSpPr>
        <p:spPr>
          <a:xfrm>
            <a:off x="83489" y="547856"/>
            <a:ext cx="6116595" cy="6370975"/>
          </a:xfrm>
          <a:prstGeom prst="rect">
            <a:avLst/>
          </a:prstGeom>
          <a:noFill/>
        </p:spPr>
        <p:txBody>
          <a:bodyPr wrap="square" rtlCol="0">
            <a:spAutoFit/>
          </a:bodyPr>
          <a:lstStyle/>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札幌グローリア</a:t>
            </a:r>
            <a:r>
              <a:rPr lang="en-US" altLang="ja-JP" sz="1200" b="1" u="sng" dirty="0">
                <a:solidFill>
                  <a:schemeClr val="bg2">
                    <a:lumMod val="10000"/>
                  </a:schemeClr>
                </a:solidFill>
                <a:latin typeface="Meiryo" panose="020B0604030504040204" pitchFamily="34" charset="-128"/>
                <a:ea typeface="Meiryo" panose="020B0604030504040204" pitchFamily="34" charset="-128"/>
              </a:rPr>
              <a:t>church</a:t>
            </a:r>
            <a:r>
              <a:rPr lang="ja-JP" altLang="en-US" sz="1200" b="1" u="sng">
                <a:solidFill>
                  <a:schemeClr val="bg2">
                    <a:lumMod val="10000"/>
                  </a:schemeClr>
                </a:solidFill>
                <a:latin typeface="Meiryo" panose="020B0604030504040204" pitchFamily="34" charset="-128"/>
                <a:ea typeface="Meiryo" panose="020B0604030504040204" pitchFamily="34" charset="-128"/>
              </a:rPr>
              <a:t>　</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沈チャンヒョン牧師・金南美伝道師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K-cafe</a:t>
            </a:r>
            <a:r>
              <a:rPr lang="ja-JP" altLang="en-US" sz="1200">
                <a:solidFill>
                  <a:schemeClr val="bg2">
                    <a:lumMod val="10000"/>
                  </a:schemeClr>
                </a:solidFill>
                <a:latin typeface="Meiryo" panose="020B0604030504040204" pitchFamily="34" charset="-128"/>
                <a:ea typeface="Meiryo" panose="020B0604030504040204" pitchFamily="34" charset="-128"/>
              </a:rPr>
              <a:t>の１週間の働きで新たな人達の繋がりがありますように。</a:t>
            </a:r>
          </a:p>
          <a:p>
            <a:r>
              <a:rPr lang="ja-JP" altLang="en-US" sz="1200">
                <a:solidFill>
                  <a:schemeClr val="bg2">
                    <a:lumMod val="10000"/>
                  </a:schemeClr>
                </a:solidFill>
                <a:latin typeface="Meiryo" panose="020B0604030504040204" pitchFamily="34" charset="-128"/>
                <a:ea typeface="Meiryo" panose="020B0604030504040204" pitchFamily="34" charset="-128"/>
              </a:rPr>
              <a:t>　水曜日</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料理講座</a:t>
            </a:r>
          </a:p>
          <a:p>
            <a:r>
              <a:rPr lang="ja-JP" altLang="en-US" sz="1200">
                <a:solidFill>
                  <a:schemeClr val="bg2">
                    <a:lumMod val="10000"/>
                  </a:schemeClr>
                </a:solidFill>
                <a:latin typeface="Meiryo" panose="020B0604030504040204" pitchFamily="34" charset="-128"/>
                <a:ea typeface="Meiryo" panose="020B0604030504040204" pitchFamily="34" charset="-128"/>
              </a:rPr>
              <a:t>　木曜日</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聖書の学び</a:t>
            </a:r>
          </a:p>
          <a:p>
            <a:r>
              <a:rPr lang="ja-JP" altLang="en-US" sz="1200">
                <a:solidFill>
                  <a:schemeClr val="bg2">
                    <a:lumMod val="10000"/>
                  </a:schemeClr>
                </a:solidFill>
                <a:latin typeface="Meiryo" panose="020B0604030504040204" pitchFamily="34" charset="-128"/>
                <a:ea typeface="Meiryo" panose="020B0604030504040204" pitchFamily="34" charset="-128"/>
              </a:rPr>
              <a:t>　金曜日</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書道教室</a:t>
            </a:r>
          </a:p>
          <a:p>
            <a:r>
              <a:rPr lang="ja-JP" altLang="en-US" sz="1200">
                <a:solidFill>
                  <a:schemeClr val="bg2">
                    <a:lumMod val="10000"/>
                  </a:schemeClr>
                </a:solidFill>
                <a:latin typeface="Meiryo" panose="020B0604030504040204" pitchFamily="34" charset="-128"/>
                <a:ea typeface="Meiryo" panose="020B0604030504040204" pitchFamily="34" charset="-128"/>
              </a:rPr>
              <a:t>　土曜日</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ピアノ教室</a:t>
            </a:r>
          </a:p>
          <a:p>
            <a:pPr marL="228600" indent="-228600">
              <a:buFont typeface="+mj-ea"/>
              <a:buAutoNum type="circleNumDbPlain" startAt="2"/>
            </a:pPr>
            <a:r>
              <a:rPr lang="ja-JP" altLang="en-US" sz="1200">
                <a:solidFill>
                  <a:schemeClr val="bg2">
                    <a:lumMod val="10000"/>
                  </a:schemeClr>
                </a:solidFill>
                <a:latin typeface="Meiryo" panose="020B0604030504040204" pitchFamily="34" charset="-128"/>
                <a:ea typeface="Meiryo" panose="020B0604030504040204" pitchFamily="34" charset="-128"/>
              </a:rPr>
              <a:t>ある姉妹をエブリネーション教会に繋げようと祈っています。</a:t>
            </a:r>
            <a:r>
              <a:rPr lang="en-US" altLang="ja-JP" sz="1200" dirty="0">
                <a:solidFill>
                  <a:schemeClr val="bg2">
                    <a:lumMod val="10000"/>
                  </a:schemeClr>
                </a:solidFill>
                <a:latin typeface="Meiryo" panose="020B0604030504040204" pitchFamily="34" charset="-128"/>
                <a:ea typeface="Meiryo" panose="020B0604030504040204" pitchFamily="34" charset="-128"/>
              </a:rPr>
              <a:t>(7/3</a:t>
            </a:r>
            <a:r>
              <a:rPr lang="ja-JP" altLang="en-US" sz="1200">
                <a:solidFill>
                  <a:schemeClr val="bg2">
                    <a:lumMod val="10000"/>
                  </a:schemeClr>
                </a:solidFill>
                <a:latin typeface="Meiryo" panose="020B0604030504040204" pitchFamily="34" charset="-128"/>
                <a:ea typeface="Meiryo" panose="020B0604030504040204" pitchFamily="34" charset="-128"/>
              </a:rPr>
              <a:t>日曜日）教会のメンバーとの交わりが続けられますように。</a:t>
            </a:r>
          </a:p>
          <a:p>
            <a:pPr marL="228600" indent="-228600">
              <a:buFont typeface="+mj-ea"/>
              <a:buAutoNum type="circleNumDbPlain" startAt="3"/>
            </a:pPr>
            <a:r>
              <a:rPr lang="ja-JP" altLang="en-US" sz="1200">
                <a:solidFill>
                  <a:schemeClr val="bg2">
                    <a:lumMod val="10000"/>
                  </a:schemeClr>
                </a:solidFill>
                <a:latin typeface="Meiryo" panose="020B0604030504040204" pitchFamily="34" charset="-128"/>
                <a:ea typeface="Meiryo" panose="020B0604030504040204" pitchFamily="34" charset="-128"/>
              </a:rPr>
              <a:t>札幌市北区民センターでの催しを通して人との出会いが備えられますように。</a:t>
            </a:r>
          </a:p>
          <a:p>
            <a:pPr marL="228600" indent="-228600">
              <a:buFont typeface="+mj-ea"/>
              <a:buAutoNum type="circleNumDbPlain" startAt="3"/>
            </a:pPr>
            <a:r>
              <a:rPr lang="ja-JP" altLang="en-US" sz="1200">
                <a:solidFill>
                  <a:schemeClr val="bg2">
                    <a:lumMod val="10000"/>
                  </a:schemeClr>
                </a:solidFill>
                <a:latin typeface="Meiryo" panose="020B0604030504040204" pitchFamily="34" charset="-128"/>
                <a:ea typeface="Meiryo" panose="020B0604030504040204" pitchFamily="34" charset="-128"/>
              </a:rPr>
              <a:t>沈ハラム</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宣教師の長男</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君の大学リサーチを計画しています。</a:t>
            </a:r>
            <a:r>
              <a:rPr lang="en-US" altLang="ja-JP" sz="1200" dirty="0">
                <a:solidFill>
                  <a:schemeClr val="bg2">
                    <a:lumMod val="10000"/>
                  </a:schemeClr>
                </a:solidFill>
                <a:latin typeface="Meiryo" panose="020B0604030504040204" pitchFamily="34" charset="-128"/>
                <a:ea typeface="Meiryo" panose="020B0604030504040204" pitchFamily="34" charset="-128"/>
              </a:rPr>
              <a:t>(7/28</a:t>
            </a:r>
            <a:r>
              <a:rPr lang="ja-JP" altLang="en-US" sz="1200">
                <a:solidFill>
                  <a:schemeClr val="bg2">
                    <a:lumMod val="10000"/>
                  </a:schemeClr>
                </a:solidFill>
                <a:latin typeface="Meiryo" panose="020B0604030504040204" pitchFamily="34" charset="-128"/>
                <a:ea typeface="Meiryo" panose="020B0604030504040204" pitchFamily="34" charset="-128"/>
              </a:rPr>
              <a:t>から</a:t>
            </a:r>
            <a:r>
              <a:rPr lang="en-US" altLang="ja-JP" sz="1200" dirty="0">
                <a:solidFill>
                  <a:schemeClr val="bg2">
                    <a:lumMod val="10000"/>
                  </a:schemeClr>
                </a:solidFill>
                <a:latin typeface="Meiryo" panose="020B0604030504040204" pitchFamily="34" charset="-128"/>
                <a:ea typeface="Meiryo" panose="020B0604030504040204" pitchFamily="34" charset="-128"/>
              </a:rPr>
              <a:t>8</a:t>
            </a:r>
            <a:r>
              <a:rPr lang="ja-JP" altLang="en-US" sz="1200">
                <a:solidFill>
                  <a:schemeClr val="bg2">
                    <a:lumMod val="10000"/>
                  </a:schemeClr>
                </a:solidFill>
                <a:latin typeface="Meiryo" panose="020B0604030504040204" pitchFamily="34" charset="-128"/>
                <a:ea typeface="Meiryo" panose="020B0604030504040204" pitchFamily="34" charset="-128"/>
              </a:rPr>
              <a:t>月中旬まで、韓国にて</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良い出会いがありますように</a:t>
            </a:r>
            <a:r>
              <a:rPr lang="en-US" altLang="ja-JP" sz="1200"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startAt="2"/>
            </a:pP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200" b="1" u="sng">
                <a:solidFill>
                  <a:schemeClr val="bg2">
                    <a:lumMod val="10000"/>
                  </a:schemeClr>
                </a:solidFill>
                <a:latin typeface="Meiryo" panose="020B0604030504040204" pitchFamily="34" charset="-128"/>
                <a:ea typeface="Meiryo" panose="020B0604030504040204" pitchFamily="34" charset="-128"/>
              </a:rPr>
              <a:t>愛媛方舟キリスト教会</a:t>
            </a:r>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200" b="1" u="sng">
                <a:solidFill>
                  <a:schemeClr val="bg2">
                    <a:lumMod val="10000"/>
                  </a:schemeClr>
                </a:solidFill>
                <a:latin typeface="Meiryo" panose="020B0604030504040204" pitchFamily="34" charset="-128"/>
                <a:ea typeface="Meiryo" panose="020B0604030504040204" pitchFamily="34" charset="-128"/>
              </a:rPr>
              <a:t>川上牧師・碧伝道師</a:t>
            </a:r>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lt"/>
              <a:buAutoNum type="arabicPeriod"/>
            </a:pPr>
            <a:r>
              <a:rPr lang="ja-JP" altLang="en-US" sz="1200">
                <a:solidFill>
                  <a:schemeClr val="bg2">
                    <a:lumMod val="10000"/>
                  </a:schemeClr>
                </a:solidFill>
                <a:latin typeface="Meiryo" panose="020B0604030504040204" pitchFamily="34" charset="-128"/>
                <a:ea typeface="Meiryo" panose="020B0604030504040204" pitchFamily="34" charset="-128"/>
              </a:rPr>
              <a:t>７月</a:t>
            </a:r>
            <a:r>
              <a:rPr lang="en-US" altLang="ja-JP" sz="1200" dirty="0">
                <a:solidFill>
                  <a:schemeClr val="bg2">
                    <a:lumMod val="10000"/>
                  </a:schemeClr>
                </a:solidFill>
                <a:latin typeface="Meiryo" panose="020B0604030504040204" pitchFamily="34" charset="-128"/>
                <a:ea typeface="Meiryo" panose="020B0604030504040204" pitchFamily="34" charset="-128"/>
              </a:rPr>
              <a:t>18-19</a:t>
            </a:r>
            <a:r>
              <a:rPr lang="ja-JP" altLang="en-US" sz="1200">
                <a:solidFill>
                  <a:schemeClr val="bg2">
                    <a:lumMod val="10000"/>
                  </a:schemeClr>
                </a:solidFill>
                <a:latin typeface="Meiryo" panose="020B0604030504040204" pitchFamily="34" charset="-128"/>
                <a:ea typeface="Meiryo" panose="020B0604030504040204" pitchFamily="34" charset="-128"/>
              </a:rPr>
              <a:t>日に行われる夫婦チャーチシップセミナーの日程が守られ、家庭が神様の位置と秩序によって立てられるように。</a:t>
            </a:r>
          </a:p>
          <a:p>
            <a:pPr marL="228600" indent="-228600">
              <a:buFont typeface="+mj-lt"/>
              <a:buAutoNum type="arabicPeriod"/>
            </a:pPr>
            <a:r>
              <a:rPr lang="en-US" altLang="ja-JP" sz="1200" dirty="0">
                <a:solidFill>
                  <a:schemeClr val="bg2">
                    <a:lumMod val="10000"/>
                  </a:schemeClr>
                </a:solidFill>
                <a:latin typeface="Meiryo" panose="020B0604030504040204" pitchFamily="34" charset="-128"/>
                <a:ea typeface="Meiryo" panose="020B0604030504040204" pitchFamily="34" charset="-128"/>
              </a:rPr>
              <a:t>6</a:t>
            </a:r>
            <a:r>
              <a:rPr lang="ja-JP" altLang="en-US" sz="1200">
                <a:solidFill>
                  <a:schemeClr val="bg2">
                    <a:lumMod val="10000"/>
                  </a:schemeClr>
                </a:solidFill>
                <a:latin typeface="Meiryo" panose="020B0604030504040204" pitchFamily="34" charset="-128"/>
                <a:ea typeface="Meiryo" panose="020B0604030504040204" pitchFamily="34" charset="-128"/>
              </a:rPr>
              <a:t>月のキャンパス伝道集会を通して導かれた魂が続けてケアに導かれるように。関係が結ばれ、神様の愛が流れるように。</a:t>
            </a:r>
          </a:p>
          <a:p>
            <a:pPr marL="228600" indent="-228600">
              <a:buFont typeface="+mj-lt"/>
              <a:buAutoNum type="arabicPeriod"/>
            </a:pPr>
            <a:r>
              <a:rPr lang="ja-JP" altLang="en-US" sz="1200">
                <a:solidFill>
                  <a:schemeClr val="bg2">
                    <a:lumMod val="10000"/>
                  </a:schemeClr>
                </a:solidFill>
                <a:latin typeface="Meiryo" panose="020B0604030504040204" pitchFamily="34" charset="-128"/>
                <a:ea typeface="Meiryo" panose="020B0604030504040204" pitchFamily="34" charset="-128"/>
              </a:rPr>
              <a:t>キャンパス生中心に行われている聖書講義、礼拝を通してイエスキリストを人格的に受け入れる恵みがありますように。</a:t>
            </a:r>
          </a:p>
          <a:p>
            <a:pPr marL="228600" indent="-228600">
              <a:buFont typeface="+mj-lt"/>
              <a:buAutoNum type="arabicPeriod"/>
            </a:pPr>
            <a:r>
              <a:rPr lang="ja-JP" altLang="en-US" sz="1200">
                <a:solidFill>
                  <a:schemeClr val="bg2">
                    <a:lumMod val="10000"/>
                  </a:schemeClr>
                </a:solidFill>
                <a:latin typeface="Meiryo" panose="020B0604030504040204" pitchFamily="34" charset="-128"/>
                <a:ea typeface="Meiryo" panose="020B0604030504040204" pitchFamily="34" charset="-128"/>
              </a:rPr>
              <a:t>教職者、聖徒が教会と一つの体になり、一つの心で歩んでいきますように。</a:t>
            </a:r>
          </a:p>
          <a:p>
            <a:pPr marL="228600" indent="-228600">
              <a:buFont typeface="+mj-lt"/>
              <a:buAutoNum type="arabicPeriod"/>
            </a:pPr>
            <a:r>
              <a:rPr lang="ja-JP" altLang="en-US" sz="1200">
                <a:solidFill>
                  <a:schemeClr val="bg2">
                    <a:lumMod val="10000"/>
                  </a:schemeClr>
                </a:solidFill>
                <a:latin typeface="Meiryo" panose="020B0604030504040204" pitchFamily="34" charset="-128"/>
                <a:ea typeface="Meiryo" panose="020B0604030504040204" pitchFamily="34" charset="-128"/>
              </a:rPr>
              <a:t>すべての集会に聖霊の臨在が満ち溢れますように。</a:t>
            </a:r>
          </a:p>
          <a:p>
            <a:pPr marL="228600" indent="-228600">
              <a:buFont typeface="+mj-lt"/>
              <a:buAutoNum type="arabicPeriod"/>
            </a:pPr>
            <a:r>
              <a:rPr lang="ja-JP" altLang="en-US" sz="1200">
                <a:solidFill>
                  <a:schemeClr val="bg2">
                    <a:lumMod val="10000"/>
                  </a:schemeClr>
                </a:solidFill>
                <a:latin typeface="Meiryo" panose="020B0604030504040204" pitchFamily="34" charset="-128"/>
                <a:ea typeface="Meiryo" panose="020B0604030504040204" pitchFamily="34" charset="-128"/>
              </a:rPr>
              <a:t>健康が守られ、コロナウィルスから守られますように。必要な物質もすべて満たされ、生活が守られますように。</a:t>
            </a:r>
            <a:endParaRPr kumimoji="1" lang="en-US" altLang="ja-JP" sz="1200" dirty="0">
              <a:solidFill>
                <a:schemeClr val="bg2">
                  <a:lumMod val="10000"/>
                </a:schemeClr>
              </a:solidFill>
              <a:latin typeface="Meiryo" panose="020B0604030504040204" pitchFamily="34" charset="-128"/>
              <a:ea typeface="Meiryo" panose="020B0604030504040204" pitchFamily="34" charset="-128"/>
            </a:endParaRPr>
          </a:p>
          <a:p>
            <a:pPr marL="342900" indent="-342900">
              <a:buFont typeface="+mj-ea"/>
              <a:buAutoNum type="circleNumDbPlain"/>
            </a:pP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オリーブハウスチャーチ</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松原牧師・本名伝道師・大原宣教幹事</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わたしたちの教会を、神の愛のゆえに、失われた魂の救いと、良いクリスチャンを育むことに用いてください。</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聖霊による祈りの恵みを体験する教会とされますように。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地域の方や町会・商店会とつながりを通して、主イエスさまを信じて、救われる方たちが起こされますように。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集い（主日礼拝、交わり、マザーワイズ）に聖霊の臨在があり、喜び、平和、希望がありますように。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pPr marL="342900" indent="-342900">
              <a:buFont typeface="+mj-ea"/>
              <a:buAutoNum type="circleNumDbPlain"/>
            </a:pPr>
            <a:endParaRPr kumimoji="1" lang="en-US" altLang="ja-JP" sz="1200" dirty="0">
              <a:solidFill>
                <a:schemeClr val="bg2">
                  <a:lumMod val="10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30362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3245</TotalTime>
  <Words>894</Words>
  <Application>Microsoft Macintosh PowerPoint</Application>
  <PresentationFormat>ワイド画面</PresentationFormat>
  <Paragraphs>87</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HGMaruGothicMPRO</vt:lpstr>
      <vt:lpstr>Tsukushi A Round Gothic Regular</vt:lpstr>
      <vt:lpstr>Meiryo</vt:lpstr>
      <vt:lpstr>游ゴシック</vt:lpstr>
      <vt:lpstr>游ゴシック Light</vt:lpstr>
      <vt:lpstr>Arial</vt:lpstr>
      <vt:lpstr>Cooper Black</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Microsoft Office User</cp:lastModifiedBy>
  <cp:revision>79</cp:revision>
  <cp:lastPrinted>2022-02-26T22:50:36Z</cp:lastPrinted>
  <dcterms:created xsi:type="dcterms:W3CDTF">2021-11-14T05:40:52Z</dcterms:created>
  <dcterms:modified xsi:type="dcterms:W3CDTF">2022-06-25T07:13:06Z</dcterms:modified>
</cp:coreProperties>
</file>